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2" r:id="rId2"/>
    <p:sldId id="290" r:id="rId3"/>
    <p:sldId id="257" r:id="rId4"/>
    <p:sldId id="264" r:id="rId5"/>
    <p:sldId id="268" r:id="rId6"/>
    <p:sldId id="283" r:id="rId7"/>
    <p:sldId id="275" r:id="rId8"/>
    <p:sldId id="276" r:id="rId9"/>
    <p:sldId id="277" r:id="rId10"/>
    <p:sldId id="291" r:id="rId11"/>
    <p:sldId id="280" r:id="rId12"/>
    <p:sldId id="274" r:id="rId13"/>
    <p:sldId id="273" r:id="rId14"/>
    <p:sldId id="267" r:id="rId15"/>
    <p:sldId id="272" r:id="rId16"/>
    <p:sldId id="271" r:id="rId17"/>
    <p:sldId id="293" r:id="rId18"/>
    <p:sldId id="270" r:id="rId19"/>
    <p:sldId id="287" r:id="rId20"/>
    <p:sldId id="284" r:id="rId21"/>
    <p:sldId id="286" r:id="rId22"/>
    <p:sldId id="292" r:id="rId23"/>
    <p:sldId id="28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C19BBA-7543-4F61-8E0F-61B7472C3343}">
          <p14:sldIdLst>
            <p14:sldId id="282"/>
            <p14:sldId id="290"/>
            <p14:sldId id="257"/>
            <p14:sldId id="264"/>
            <p14:sldId id="268"/>
            <p14:sldId id="283"/>
            <p14:sldId id="275"/>
            <p14:sldId id="276"/>
            <p14:sldId id="277"/>
            <p14:sldId id="291"/>
            <p14:sldId id="280"/>
            <p14:sldId id="274"/>
            <p14:sldId id="273"/>
            <p14:sldId id="267"/>
            <p14:sldId id="272"/>
            <p14:sldId id="271"/>
            <p14:sldId id="293"/>
            <p14:sldId id="270"/>
            <p14:sldId id="287"/>
            <p14:sldId id="284"/>
            <p14:sldId id="286"/>
            <p14:sldId id="292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к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5E5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0101E-9B87-432A-8A5E-91DE2455278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B7344-E25D-4BFF-BAC9-C80B4265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65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B7344-E25D-4BFF-BAC9-C80B426535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0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B7344-E25D-4BFF-BAC9-C80B426535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8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B7344-E25D-4BFF-BAC9-C80B426535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0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B7344-E25D-4BFF-BAC9-C80B426535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0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9158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0768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19682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5725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1754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242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44603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9545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99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018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1315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A24E5-00F3-4D6B-8D2D-A2F5AC82FB1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0A72-D112-4D4F-84F3-223CF1FC4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4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6"/>
            <a:ext cx="12192000" cy="68544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9933" y="838917"/>
            <a:ext cx="10413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№89 «Крепыш»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9933" y="1273623"/>
            <a:ext cx="10413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КОМПЛЕКТ ДЛЯ ОРГАНИЗАЦИИ ПРОЕКТНОЙ ДЕЯТЕЛЬНОСТИ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«ЕНОТИК» НАБОР №2-ЕН (НАУЧНО-ИССЛЕДОВАТЕЛЬСКОЙ НАПРАВЛЕННОСТИ)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93" y="2105573"/>
            <a:ext cx="9426122" cy="372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2063329"/>
            <a:ext cx="3222000" cy="406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43248" y="5568287"/>
            <a:ext cx="31799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Подготовили: Садыкова З.А.</a:t>
            </a:r>
          </a:p>
          <a:p>
            <a:pPr lvl="3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Брюхачева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Л.Н.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40741" y="5891452"/>
            <a:ext cx="23201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Сургут,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23653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209731" y="5013614"/>
            <a:ext cx="4737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Измерение температуры снега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0879" y="5013614"/>
            <a:ext cx="3848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Измерение температуры своего тела с помощью датчика «Божья коровка»</a:t>
            </a:r>
          </a:p>
        </p:txBody>
      </p:sp>
      <p:pic>
        <p:nvPicPr>
          <p:cNvPr id="3074" name="Picture 2" descr="C:\Users\пк\Downloads\Screenshot_20230330_111756_com.google.android.apps.photos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2" b="30053"/>
          <a:stretch/>
        </p:blipFill>
        <p:spPr bwMode="auto">
          <a:xfrm>
            <a:off x="1337481" y="943360"/>
            <a:ext cx="3431539" cy="40702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2" b="30147"/>
          <a:stretch/>
        </p:blipFill>
        <p:spPr bwMode="auto">
          <a:xfrm>
            <a:off x="5842500" y="1219330"/>
            <a:ext cx="5104348" cy="3794284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9239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64525" y="832514"/>
            <a:ext cx="9880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 работы по теме «Магнит»: </a:t>
            </a:r>
            <a:r>
              <a:rPr lang="ru-RU" sz="2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представления детей о том, что магнит обладает магнитной силой; познакомить детей со свойствами магнита: прохождение магнитной силы через различные материалы и вещества.</a:t>
            </a:r>
          </a:p>
        </p:txBody>
      </p:sp>
      <p:pic>
        <p:nvPicPr>
          <p:cNvPr id="6146" name="Picture 2" descr="http://player.myshared.ru/9/934516/slides/slide_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22146" r="3671" b="3613"/>
          <a:stretch/>
        </p:blipFill>
        <p:spPr bwMode="auto">
          <a:xfrm>
            <a:off x="2391723" y="2048635"/>
            <a:ext cx="6810205" cy="4119267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59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32" y="1729432"/>
            <a:ext cx="2780778" cy="3707704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15" y="829096"/>
            <a:ext cx="2735498" cy="3647331"/>
          </a:xfrm>
          <a:prstGeom prst="rect">
            <a:avLst/>
          </a:prstGeom>
          <a:ln w="9525">
            <a:solidFill>
              <a:srgbClr val="6699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62113" y="1729432"/>
            <a:ext cx="2157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Свойство магнита проявляется и в воде и через стекло.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03510" y="1919328"/>
            <a:ext cx="18924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Магнит притягивает только железные предметы, поэтому чтобы отделить их от остальных надо использовать магнит.</a:t>
            </a:r>
          </a:p>
        </p:txBody>
      </p:sp>
    </p:spTree>
    <p:extLst>
      <p:ext uri="{BB962C8B-B14F-4D97-AF65-F5344CB8AC3E}">
        <p14:creationId xmlns:p14="http://schemas.microsoft.com/office/powerpoint/2010/main" val="10204074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0" y="0"/>
            <a:ext cx="12192000" cy="68544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9116" y="818866"/>
            <a:ext cx="97990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 работы по теме «Пульс»: </a:t>
            </a:r>
            <a:r>
              <a:rPr lang="ru-RU" sz="2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детей с понятием «пульс»; обогащать и уточнять представления детей об устройстве и функционировании системы кровообращения (сердце, кровеносные сосуды, их функции и расположение в теле человека; кровь, её назначение); учить измерять пульс человека.</a:t>
            </a:r>
          </a:p>
        </p:txBody>
      </p:sp>
      <p:pic>
        <p:nvPicPr>
          <p:cNvPr id="1026" name="Picture 2" descr="https://detiroom.ru/800/600/https/fs.znanio.ru/d5af0e/61/09/b131958113e1566f08400785561870d8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35370" r="1958" b="6708"/>
          <a:stretch/>
        </p:blipFill>
        <p:spPr bwMode="auto">
          <a:xfrm>
            <a:off x="1169182" y="2292825"/>
            <a:ext cx="9575101" cy="33139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283388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46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5" t="13421" r="12933" b="10139"/>
          <a:stretch/>
        </p:blipFill>
        <p:spPr bwMode="auto">
          <a:xfrm>
            <a:off x="5705891" y="2486003"/>
            <a:ext cx="4352509" cy="3150561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C:\Users\пк\Downloads\IMG_20230323_222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0" r="6546" b="18737"/>
          <a:stretch/>
        </p:blipFill>
        <p:spPr bwMode="auto">
          <a:xfrm>
            <a:off x="1678671" y="817531"/>
            <a:ext cx="2374714" cy="46065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5647" y="1364777"/>
            <a:ext cx="6141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Пульс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это толчок крови сердцем. В момент, когда сердце выталкивает кровь в сосуды, раздаются глухие удары – толчки крови.</a:t>
            </a:r>
          </a:p>
        </p:txBody>
      </p:sp>
    </p:spTree>
    <p:extLst>
      <p:ext uri="{BB962C8B-B14F-4D97-AF65-F5344CB8AC3E}">
        <p14:creationId xmlns:p14="http://schemas.microsoft.com/office/powerpoint/2010/main" val="354558022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31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050877" y="833412"/>
            <a:ext cx="10168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Помимо детского экспериментирования (наш годовой проект) проводилась работа и по остальным  комплектам УМК «</a:t>
            </a:r>
            <a:r>
              <a:rPr lang="ru-RU" sz="24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Енотик</a:t>
            </a: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8" y="2013385"/>
            <a:ext cx="2142698" cy="352672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C:\Users\пк\Downloads\IMG_20230323_222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29" y="2009218"/>
            <a:ext cx="3342224" cy="35267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5087" y="5540105"/>
            <a:ext cx="6291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здоровье сберегу - сам себе я помогу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13344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24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60" y="1049875"/>
            <a:ext cx="2827582" cy="3766784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2906" y="5178900"/>
            <a:ext cx="480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архитекторы и строители мостов……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8" t="34161" r="23475" b="25515"/>
          <a:stretch/>
        </p:blipFill>
        <p:spPr bwMode="auto">
          <a:xfrm rot="16200000" flipH="1">
            <a:off x="5936811" y="1525819"/>
            <a:ext cx="3957782" cy="3084394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6275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24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812906" y="5178900"/>
            <a:ext cx="6271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…достопримечательностей родного города и технопарков.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195830-2AC1-4EFA-84CD-B5681C2C4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44" y="822631"/>
            <a:ext cx="2127688" cy="3304318"/>
          </a:xfrm>
          <a:prstGeom prst="rect">
            <a:avLst/>
          </a:prstGeom>
          <a:ln>
            <a:solidFill>
              <a:srgbClr val="6699FF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123E98-AE14-4024-A477-5371D8212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235" y="2773998"/>
            <a:ext cx="2714938" cy="2985560"/>
          </a:xfrm>
          <a:prstGeom prst="rect">
            <a:avLst/>
          </a:prstGeom>
          <a:ln>
            <a:solidFill>
              <a:srgbClr val="6699FF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A27A5B-B7E3-4920-ABFE-327C36D44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454" y="1098442"/>
            <a:ext cx="2603218" cy="3298222"/>
          </a:xfrm>
          <a:prstGeom prst="rect">
            <a:avLst/>
          </a:prstGeom>
          <a:ln>
            <a:solidFill>
              <a:srgbClr val="6699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84A42A-8B1B-4052-8C49-73EA8F91E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392" y="2636897"/>
            <a:ext cx="2971946" cy="2420810"/>
          </a:xfrm>
          <a:prstGeom prst="rect">
            <a:avLst/>
          </a:prstGeom>
          <a:ln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val="166342316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58"/>
          </a:xfrm>
          <a:prstGeom prst="rect">
            <a:avLst/>
          </a:prstGeom>
        </p:spPr>
      </p:pic>
      <p:pic>
        <p:nvPicPr>
          <p:cNvPr id="5122" name="Picture 2" descr="C:\Users\пк\Downloads\IMG_20230130_180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t="16490" r="19002" b="15496"/>
          <a:stretch/>
        </p:blipFill>
        <p:spPr bwMode="auto">
          <a:xfrm>
            <a:off x="4601570" y="1310293"/>
            <a:ext cx="2988860" cy="27704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84" y="1317115"/>
            <a:ext cx="3346450" cy="4462463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 descr="C:\Users\пк\Downloads\IMG_20230323_222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25" y="1310292"/>
            <a:ext cx="3295362" cy="27704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8299" y="4367284"/>
            <a:ext cx="6469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Маленькие гении, юные мыслители,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Сохраните в целости красоту Земли.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1018553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6" name="Picture 2" descr="C:\Users\пк\Downloads\IMG_20230324_130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87" y="984342"/>
            <a:ext cx="4107273" cy="34683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ownloads\IMG_20230324_1305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1" y="984342"/>
            <a:ext cx="3184761" cy="34683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1064" y="4585647"/>
            <a:ext cx="6632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Закрепляем знакомство с разнообразными видами линеек, их назначением, учимся  пользоваться линейками.</a:t>
            </a:r>
          </a:p>
        </p:txBody>
      </p:sp>
    </p:spTree>
    <p:extLst>
      <p:ext uri="{BB962C8B-B14F-4D97-AF65-F5344CB8AC3E}">
        <p14:creationId xmlns:p14="http://schemas.microsoft.com/office/powerpoint/2010/main" val="198024434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6"/>
            <a:ext cx="12192000" cy="685445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" y="286469"/>
            <a:ext cx="10822488" cy="60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91632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2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C:\Users\пк\Downloads\IMG_20230324_125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97" y="1000859"/>
            <a:ext cx="4861269" cy="31480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к\Downloads\IMG_20230324_125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7" y="1000859"/>
            <a:ext cx="4196789" cy="31480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88107" y="4367284"/>
            <a:ext cx="6209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 Земля —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шар голубой,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посчастливилось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Жить нам с тобой.</a:t>
            </a:r>
            <a:endParaRPr lang="ru-RU" sz="2000" b="0" i="0" dirty="0"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578221" y="4551781"/>
            <a:ext cx="5454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свет на Землю льет,</a:t>
            </a:r>
          </a:p>
          <a:p>
            <a:pPr marL="0" marR="0" lvl="0" indent="2682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 тепло нам всем дает. </a:t>
            </a:r>
          </a:p>
        </p:txBody>
      </p:sp>
    </p:spTree>
    <p:extLst>
      <p:ext uri="{BB962C8B-B14F-4D97-AF65-F5344CB8AC3E}">
        <p14:creationId xmlns:p14="http://schemas.microsoft.com/office/powerpoint/2010/main" val="241690813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691116" y="4408227"/>
            <a:ext cx="4726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«ЙОХОКУБ» - это увлекательный, полезный вид деятельности детей, тесно связанный с чувственным и интеллектуальным развитием ребенка.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Йохокуб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позволяет создавать различные фигуры из кубов и призм.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" t="19659" r="25540" b="20578"/>
          <a:stretch/>
        </p:blipFill>
        <p:spPr bwMode="auto">
          <a:xfrm>
            <a:off x="946907" y="897715"/>
            <a:ext cx="2845409" cy="294759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7745" r="16839" b="7399"/>
          <a:stretch/>
        </p:blipFill>
        <p:spPr bwMode="auto">
          <a:xfrm>
            <a:off x="2111398" y="2204032"/>
            <a:ext cx="2690751" cy="384867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38171"/>
          <a:stretch/>
        </p:blipFill>
        <p:spPr bwMode="auto">
          <a:xfrm>
            <a:off x="5029611" y="787512"/>
            <a:ext cx="2820013" cy="316800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 b="50792"/>
          <a:stretch/>
        </p:blipFill>
        <p:spPr bwMode="auto">
          <a:xfrm>
            <a:off x="7449535" y="1423881"/>
            <a:ext cx="3366482" cy="280356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9796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448972" y="4413743"/>
            <a:ext cx="87978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Конструктор «ЙОХОКУБ» через игру развивает абстрактное мышление, конструкторские навыки, творческие способности и мелкую моторику. Приучает к коллективному творчеству в группе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808294-B185-462F-8A72-368DC00AD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494" y="794934"/>
            <a:ext cx="2349305" cy="2846661"/>
          </a:xfrm>
          <a:prstGeom prst="rect">
            <a:avLst/>
          </a:prstGeom>
          <a:ln>
            <a:solidFill>
              <a:srgbClr val="6699FF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32C23-C170-463C-8D86-914FFB5F3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990" y="2033516"/>
            <a:ext cx="2504952" cy="3043373"/>
          </a:xfrm>
          <a:prstGeom prst="rect">
            <a:avLst/>
          </a:prstGeom>
          <a:ln>
            <a:solidFill>
              <a:srgbClr val="6699FF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88F2F-F4F8-49EC-97DC-1B40E7AB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7920" y="754041"/>
            <a:ext cx="2993153" cy="3043374"/>
          </a:xfrm>
          <a:prstGeom prst="rect">
            <a:avLst/>
          </a:prstGeom>
          <a:ln>
            <a:solidFill>
              <a:srgbClr val="6699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DA247F-6445-4486-AFBD-64A5AFD0C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6879" y="1668609"/>
            <a:ext cx="2522575" cy="3408280"/>
          </a:xfrm>
          <a:prstGeom prst="rect">
            <a:avLst/>
          </a:prstGeom>
          <a:ln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val="429035738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225421" y="284902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1529313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5" y="3149091"/>
            <a:ext cx="2031346" cy="1218808"/>
          </a:xfrm>
          <a:prstGeom prst="rect">
            <a:avLst/>
          </a:prstGeom>
          <a:ln>
            <a:noFill/>
          </a:ln>
        </p:spPr>
      </p:pic>
      <p:sp>
        <p:nvSpPr>
          <p:cNvPr id="3" name="Овал 2"/>
          <p:cNvSpPr/>
          <p:nvPr/>
        </p:nvSpPr>
        <p:spPr>
          <a:xfrm>
            <a:off x="3299791" y="1302026"/>
            <a:ext cx="5426765" cy="1173870"/>
          </a:xfrm>
          <a:prstGeom prst="ellips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«Естествознание. Экспериментирование»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189" y="4070745"/>
            <a:ext cx="2584964" cy="1306078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3" idx="4"/>
          </p:cNvCxnSpPr>
          <p:nvPr/>
        </p:nvCxnSpPr>
        <p:spPr>
          <a:xfrm>
            <a:off x="6013174" y="2475896"/>
            <a:ext cx="52473" cy="2384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4"/>
          </p:cNvCxnSpPr>
          <p:nvPr/>
        </p:nvCxnSpPr>
        <p:spPr>
          <a:xfrm flipH="1">
            <a:off x="4549806" y="2475896"/>
            <a:ext cx="1463368" cy="1535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4"/>
            <a:endCxn id="36" idx="3"/>
          </p:cNvCxnSpPr>
          <p:nvPr/>
        </p:nvCxnSpPr>
        <p:spPr>
          <a:xfrm flipH="1">
            <a:off x="2953391" y="2475896"/>
            <a:ext cx="3059783" cy="12825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3" idx="4"/>
          </p:cNvCxnSpPr>
          <p:nvPr/>
        </p:nvCxnSpPr>
        <p:spPr>
          <a:xfrm>
            <a:off x="6013174" y="2475896"/>
            <a:ext cx="1521312" cy="16000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19" y="4819292"/>
            <a:ext cx="2202107" cy="133299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209" y="4011855"/>
            <a:ext cx="2378865" cy="14273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911" y="3149091"/>
            <a:ext cx="2031347" cy="1218808"/>
          </a:xfrm>
          <a:prstGeom prst="rect">
            <a:avLst/>
          </a:prstGeom>
        </p:spPr>
      </p:pic>
      <p:cxnSp>
        <p:nvCxnSpPr>
          <p:cNvPr id="43" name="Прямая со стрелкой 42"/>
          <p:cNvCxnSpPr>
            <a:stCxn id="3" idx="4"/>
            <a:endCxn id="35" idx="1"/>
          </p:cNvCxnSpPr>
          <p:nvPr/>
        </p:nvCxnSpPr>
        <p:spPr>
          <a:xfrm>
            <a:off x="6013174" y="2475896"/>
            <a:ext cx="3377737" cy="12825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9541791" y="3488635"/>
            <a:ext cx="2018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«Магнитное поле»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302026" y="3488634"/>
            <a:ext cx="142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«Свет»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782957" y="4535075"/>
            <a:ext cx="3017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«Температура»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114226" y="4529810"/>
            <a:ext cx="2784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«Электричество»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36552" y="5239744"/>
            <a:ext cx="1413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«Звук»</a:t>
            </a:r>
          </a:p>
        </p:txBody>
      </p:sp>
    </p:spTree>
    <p:extLst>
      <p:ext uri="{BB962C8B-B14F-4D97-AF65-F5344CB8AC3E}">
        <p14:creationId xmlns:p14="http://schemas.microsoft.com/office/powerpoint/2010/main" val="41944491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6"/>
            <a:ext cx="12192000" cy="6854458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28047" y="696036"/>
            <a:ext cx="10467833" cy="554099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/>
              <a:t>Любопытство, постоянное стремление наблюдать и экспериментировать, искать новые сведения об окружающем мире  — важнейшие черты детского поведения. Ребенок рождается исследователем  — это его естественное состояние. Использование современных педагогических технологий открывает новые возможности воспитания и обучения дошкольников, и одной из наиболее эффективных, на наш взгляд, является технология детского экспериментирования.</a:t>
            </a:r>
            <a:endParaRPr lang="ru-RU" dirty="0">
              <a:solidFill>
                <a:srgbClr val="7030A0"/>
              </a:solidFill>
              <a:latin typeface="PT San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41373" y="934278"/>
            <a:ext cx="7116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>
                <a:solidFill>
                  <a:srgbClr val="FFFF00"/>
                </a:solidFill>
                <a:latin typeface="PT Sans"/>
              </a:rPr>
              <a:t>«Расскажи - и я забуду, </a:t>
            </a:r>
          </a:p>
          <a:p>
            <a:pPr lvl="0" algn="r"/>
            <a:r>
              <a:rPr lang="ru-RU" b="1" dirty="0">
                <a:solidFill>
                  <a:srgbClr val="FFFF00"/>
                </a:solidFill>
                <a:latin typeface="PT Sans"/>
              </a:rPr>
              <a:t>Покажи - и я запомню, </a:t>
            </a:r>
          </a:p>
          <a:p>
            <a:pPr lvl="0" algn="r"/>
            <a:r>
              <a:rPr lang="ru-RU" b="1" dirty="0">
                <a:solidFill>
                  <a:srgbClr val="FFFF00"/>
                </a:solidFill>
                <a:latin typeface="PT Sans"/>
              </a:rPr>
              <a:t>дай попробовать - и я пойму»</a:t>
            </a:r>
            <a:endParaRPr lang="ru-RU" dirty="0">
              <a:solidFill>
                <a:srgbClr val="FFFF00"/>
              </a:solidFill>
              <a:latin typeface="PT Sans"/>
            </a:endParaRPr>
          </a:p>
          <a:p>
            <a:pPr lvl="0" algn="r"/>
            <a:r>
              <a:rPr lang="ru-RU" b="1" i="1" dirty="0">
                <a:solidFill>
                  <a:srgbClr val="FFFF00"/>
                </a:solidFill>
                <a:latin typeface="PT Sans"/>
              </a:rPr>
              <a:t>Китайская пословица</a:t>
            </a:r>
            <a:endParaRPr lang="ru-RU" dirty="0">
              <a:solidFill>
                <a:srgbClr val="FFFF0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2678723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527"/>
            <a:ext cx="12192000" cy="702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B6413-482B-4621-AA78-3D098EB2CAFA}"/>
              </a:ext>
            </a:extLst>
          </p:cNvPr>
          <p:cNvSpPr txBox="1"/>
          <p:nvPr/>
        </p:nvSpPr>
        <p:spPr>
          <a:xfrm>
            <a:off x="13645662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5" y="733306"/>
            <a:ext cx="7052856" cy="495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07131" y="1201003"/>
            <a:ext cx="32662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игровой форме вместе с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Наурашей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учимся измерять температуру, понимать природу звука и света, знакомиться с чудесами магнитного поля, узнавать о пульсе и работе сердца. В этом нам помогает цифровой датчик, сделанный в виде божьей коровки, который обладает, как и он сам, разными способностями чувствовать окружающий мир.</a:t>
            </a:r>
          </a:p>
        </p:txBody>
      </p:sp>
    </p:spTree>
    <p:extLst>
      <p:ext uri="{BB962C8B-B14F-4D97-AF65-F5344CB8AC3E}">
        <p14:creationId xmlns:p14="http://schemas.microsoft.com/office/powerpoint/2010/main" val="120110916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527"/>
            <a:ext cx="12192000" cy="702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B6413-482B-4621-AA78-3D098EB2CAFA}"/>
              </a:ext>
            </a:extLst>
          </p:cNvPr>
          <p:cNvSpPr txBox="1"/>
          <p:nvPr/>
        </p:nvSpPr>
        <p:spPr>
          <a:xfrm>
            <a:off x="13645662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8B166B-6DBC-410D-8A25-4A27E465CFCE}"/>
              </a:ext>
            </a:extLst>
          </p:cNvPr>
          <p:cNvSpPr/>
          <p:nvPr/>
        </p:nvSpPr>
        <p:spPr>
          <a:xfrm>
            <a:off x="856344" y="548640"/>
            <a:ext cx="1049382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исследовательской работы по теме «СВЕТ»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познакомить детей с понятием свет, освещенность,  со свойствами света, расширить представления об источниках света,  их разновидностью; помочь понять, что освещенность предмета зависит от силы источника и удаленности от него.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8BA0CD-6A69-454B-86F8-1B85D953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9"/>
          <a:stretch/>
        </p:blipFill>
        <p:spPr>
          <a:xfrm>
            <a:off x="1830050" y="1958257"/>
            <a:ext cx="8576535" cy="41465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633338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6"/>
            <a:ext cx="12192000" cy="6854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4C7039-9554-4152-9EBC-2367AC718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39" y="1179338"/>
            <a:ext cx="2960174" cy="4155858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7240D-5D15-477C-8430-C5D5B11EE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339" y="1179337"/>
            <a:ext cx="2815813" cy="3953187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308953" y="1264900"/>
            <a:ext cx="34571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Мультипликационный герой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Наураша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помогает маленьким исследователям с помощью датчика  измерить силу света фонарика в игровой увлекательной форме.</a:t>
            </a:r>
          </a:p>
        </p:txBody>
      </p:sp>
    </p:spTree>
    <p:extLst>
      <p:ext uri="{BB962C8B-B14F-4D97-AF65-F5344CB8AC3E}">
        <p14:creationId xmlns:p14="http://schemas.microsoft.com/office/powerpoint/2010/main" val="215712284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6"/>
            <a:ext cx="12192000" cy="6854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5A71A-6918-4E84-A264-DCE00C12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009" y="1168842"/>
            <a:ext cx="3910958" cy="2751803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345B90-7691-4A73-A6EA-89EDDA651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78" r="34528"/>
          <a:stretch/>
        </p:blipFill>
        <p:spPr>
          <a:xfrm>
            <a:off x="7153699" y="949608"/>
            <a:ext cx="3252886" cy="4770250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88824" y="4334098"/>
            <a:ext cx="55006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игровых измерений, дети подводят свои итоги. Ярким светом довольны комнатные растения и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Киберкрыса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Свет нужен и растениям и живым организмам.</a:t>
            </a:r>
          </a:p>
        </p:txBody>
      </p:sp>
    </p:spTree>
    <p:extLst>
      <p:ext uri="{BB962C8B-B14F-4D97-AF65-F5344CB8AC3E}">
        <p14:creationId xmlns:p14="http://schemas.microsoft.com/office/powerpoint/2010/main" val="239132080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6"/>
            <a:ext cx="12192000" cy="6854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585" y="5154595"/>
            <a:ext cx="1625699" cy="16256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16B77F-8C1C-4534-A3C4-C9CEC3F373DB}"/>
              </a:ext>
            </a:extLst>
          </p:cNvPr>
          <p:cNvSpPr/>
          <p:nvPr/>
        </p:nvSpPr>
        <p:spPr>
          <a:xfrm>
            <a:off x="970671" y="717452"/>
            <a:ext cx="10185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 работы по теме «ТЕМПЕРАТУРА»: 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 термометром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понятиями «температура», «градус», «комфортная температура»; формирование представлений о теплопередаче, нагревании и охлаждении.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CB1A66-3246-40F2-B48A-536A0FC5D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6" t="4160" r="4942" b="7737"/>
          <a:stretch/>
        </p:blipFill>
        <p:spPr>
          <a:xfrm>
            <a:off x="2480153" y="1916482"/>
            <a:ext cx="7114784" cy="3883070"/>
          </a:xfrm>
          <a:prstGeom prst="rect">
            <a:avLst/>
          </a:prstGeom>
          <a:ln>
            <a:solidFill>
              <a:srgbClr val="6699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92885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553</Words>
  <Application>Microsoft Office PowerPoint</Application>
  <PresentationFormat>Широкоэкранный</PresentationFormat>
  <Paragraphs>53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Лиана</cp:lastModifiedBy>
  <cp:revision>72</cp:revision>
  <dcterms:created xsi:type="dcterms:W3CDTF">2023-03-23T07:45:10Z</dcterms:created>
  <dcterms:modified xsi:type="dcterms:W3CDTF">2023-12-10T13:21:19Z</dcterms:modified>
</cp:coreProperties>
</file>